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705" r:id="rId10"/>
    <p:sldId id="1697" r:id="rId11"/>
    <p:sldId id="1701" r:id="rId12"/>
    <p:sldId id="1702" r:id="rId13"/>
    <p:sldId id="1671" r:id="rId14"/>
    <p:sldId id="1695" r:id="rId15"/>
    <p:sldId id="1696" r:id="rId16"/>
    <p:sldId id="275" r:id="rId17"/>
    <p:sldId id="1691" r:id="rId18"/>
    <p:sldId id="1706" r:id="rId19"/>
    <p:sldId id="1693" r:id="rId20"/>
    <p:sldId id="1698" r:id="rId21"/>
    <p:sldId id="1699" r:id="rId22"/>
    <p:sldId id="1700" r:id="rId23"/>
    <p:sldId id="1703" r:id="rId24"/>
    <p:sldId id="1704" r:id="rId25"/>
    <p:sldId id="1678" r:id="rId26"/>
    <p:sldId id="1679" r:id="rId27"/>
    <p:sldId id="1680" r:id="rId28"/>
    <p:sldId id="168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705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706"/>
            <p14:sldId id="1693"/>
            <p14:sldId id="1698"/>
            <p14:sldId id="1699"/>
            <p14:sldId id="1700"/>
            <p14:sldId id="1703"/>
            <p14:sldId id="1704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843" autoAdjust="0"/>
  </p:normalViewPr>
  <p:slideViewPr>
    <p:cSldViewPr snapToGrid="0">
      <p:cViewPr varScale="1">
        <p:scale>
          <a:sx n="113" d="100"/>
          <a:sy n="113" d="100"/>
        </p:scale>
        <p:origin x="42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212592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642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整合每個單元做驗證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859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A22C68-CBFC-45CF-A13E-E74D3E88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0470"/>
            <a:ext cx="9976690" cy="21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422013"/>
            <a:ext cx="9533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3757261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Canny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212592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0749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122148</TotalTime>
  <Words>1289</Words>
  <Application>Microsoft Office PowerPoint</Application>
  <PresentationFormat>寬螢幕</PresentationFormat>
  <Paragraphs>171</Paragraphs>
  <Slides>28</Slides>
  <Notes>16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2158</cp:revision>
  <dcterms:created xsi:type="dcterms:W3CDTF">2019-03-11T13:47:46Z</dcterms:created>
  <dcterms:modified xsi:type="dcterms:W3CDTF">2021-05-21T01:42:37Z</dcterms:modified>
</cp:coreProperties>
</file>